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1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37F1-C5B6-6446-B815-F8962EB726F4}" type="datetimeFigureOut">
              <a:rPr lang="en-US" smtClean="0"/>
              <a:t>12/5/23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DD33E-D9FF-9C47-B34D-718501A95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248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37F1-C5B6-6446-B815-F8962EB726F4}" type="datetimeFigureOut">
              <a:rPr lang="en-US" smtClean="0"/>
              <a:t>12/5/23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DD33E-D9FF-9C47-B34D-718501A95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924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37F1-C5B6-6446-B815-F8962EB726F4}" type="datetimeFigureOut">
              <a:rPr lang="en-US" smtClean="0"/>
              <a:t>12/5/23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DD33E-D9FF-9C47-B34D-718501A95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2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37F1-C5B6-6446-B815-F8962EB726F4}" type="datetimeFigureOut">
              <a:rPr lang="en-US" smtClean="0"/>
              <a:t>12/5/23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DD33E-D9FF-9C47-B34D-718501A95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033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37F1-C5B6-6446-B815-F8962EB726F4}" type="datetimeFigureOut">
              <a:rPr lang="en-US" smtClean="0"/>
              <a:t>12/5/23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DD33E-D9FF-9C47-B34D-718501A95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333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37F1-C5B6-6446-B815-F8962EB726F4}" type="datetimeFigureOut">
              <a:rPr lang="en-US" smtClean="0"/>
              <a:t>12/5/23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DD33E-D9FF-9C47-B34D-718501A95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288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37F1-C5B6-6446-B815-F8962EB726F4}" type="datetimeFigureOut">
              <a:rPr lang="en-US" smtClean="0"/>
              <a:t>12/5/23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DD33E-D9FF-9C47-B34D-718501A95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808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37F1-C5B6-6446-B815-F8962EB726F4}" type="datetimeFigureOut">
              <a:rPr lang="en-US" smtClean="0"/>
              <a:t>12/5/23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DD33E-D9FF-9C47-B34D-718501A95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747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37F1-C5B6-6446-B815-F8962EB726F4}" type="datetimeFigureOut">
              <a:rPr lang="en-US" smtClean="0"/>
              <a:t>12/5/23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DD33E-D9FF-9C47-B34D-718501A95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297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37F1-C5B6-6446-B815-F8962EB726F4}" type="datetimeFigureOut">
              <a:rPr lang="en-US" smtClean="0"/>
              <a:t>12/5/23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DD33E-D9FF-9C47-B34D-718501A95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606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037F1-C5B6-6446-B815-F8962EB726F4}" type="datetimeFigureOut">
              <a:rPr lang="en-US" smtClean="0"/>
              <a:t>12/5/23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DD33E-D9FF-9C47-B34D-718501A95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184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037F1-C5B6-6446-B815-F8962EB726F4}" type="datetimeFigureOut">
              <a:rPr lang="en-US" smtClean="0"/>
              <a:t>12/5/23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DD33E-D9FF-9C47-B34D-718501A95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26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F69849-4CEA-5237-233D-E23E8D7D4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9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</cp:revision>
  <dcterms:created xsi:type="dcterms:W3CDTF">2023-12-05T19:10:40Z</dcterms:created>
  <dcterms:modified xsi:type="dcterms:W3CDTF">2023-12-05T19:13:56Z</dcterms:modified>
</cp:coreProperties>
</file>